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 showGuides="1">
      <p:cViewPr varScale="1">
        <p:scale>
          <a:sx n="156" d="100"/>
          <a:sy n="156" d="100"/>
        </p:scale>
        <p:origin x="342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4E627-A639-4F94-86B7-39E6C93A97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5CD5CF-C440-484B-8324-DA24BD8670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FE347B-87BE-4939-BC59-49661B08A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C05A-792A-4887-A9A0-5EAE930C439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44D3FA-F067-439F-A932-70EB1F603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75D21-8893-46D7-B0F2-0505B2DD9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1F1F-7D9D-49DC-A90F-D62F37DA2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99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F0AE1-BB88-4ABB-B48A-3320E2B69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6521E2-78E1-4FB4-AD14-8093A91864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596F45-0937-480E-9E5A-43E6D4951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C05A-792A-4887-A9A0-5EAE930C439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A02E4-71CB-4FC7-A7F9-AC8DB1A39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C12D77-C001-407D-BA6C-4993DD5A6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1F1F-7D9D-49DC-A90F-D62F37DA2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477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53F84D-2757-41FA-AF9B-192F1D5C46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019BD4-A2F8-4FA1-8466-24B4B4093D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DEC22F-C5C4-42FF-ACBF-C24725A02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C05A-792A-4887-A9A0-5EAE930C439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A0807-AE1D-4EDA-9F2D-288D7E02A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64045-8242-4C2C-A6D7-8987C9DB1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1F1F-7D9D-49DC-A90F-D62F37DA2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797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C90A9-03C0-40B3-946A-8700001DC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2723D-A61F-4820-8D5D-038BBD5E6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92B30-7FAD-42EC-AD57-2CE1A397D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C05A-792A-4887-A9A0-5EAE930C439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0C4530-DDD2-441A-B6CB-55352D9A9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0F4C3B-6A39-422B-BA3F-F69607F93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1F1F-7D9D-49DC-A90F-D62F37DA2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23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0401C-CBF7-43BD-B7D4-54EE92CF5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959DED-1F0F-4C12-8D67-E8AFEC8E7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74B92C-0A19-4916-ABE0-DB51E38AD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C05A-792A-4887-A9A0-5EAE930C439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7689C8-3E24-4A56-8686-C7117F432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6FADF2-2466-4B31-BE71-DC3D22FA8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1F1F-7D9D-49DC-A90F-D62F37DA2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495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20414-C9D8-4F6C-AC6F-2FC9DD85F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778ED-0406-4AAF-BC92-ABA96A3669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30B6CF-EB17-48C8-83AD-9C056F028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4D97F9-6F1E-43BF-AF3E-38E7AB086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C05A-792A-4887-A9A0-5EAE930C439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A498B7-EF52-466B-9CC2-13054ACC3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62342-2811-4A76-B0C7-28C5D85DE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1F1F-7D9D-49DC-A90F-D62F37DA2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810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37C52-ED4E-487E-9DAD-98A06AF54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0AD39F-2CAE-4362-946D-A930059F1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FD8CB4-1DB6-457C-9909-F8992BAA84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647464-508A-49AF-8AA4-AF4D45870C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52A475-F948-4AAB-BEA2-B38E295A9F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4CC459-C50C-4152-99B5-22F60F2F8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C05A-792A-4887-A9A0-5EAE930C439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16D16C-C1A6-4B96-A3BB-E6B845ED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C1D9AA-FAB9-47EB-8CD0-05F83CFF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1F1F-7D9D-49DC-A90F-D62F37DA2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15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0715D-AC8F-45B5-8A83-64DD35568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1B938-110D-4100-A060-0A7A7F903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C05A-792A-4887-A9A0-5EAE930C439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AE3EEC-990D-4BAA-BD2D-1FAFCAAAA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E6D64F-19EC-4B8E-9786-C38A95FF0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1F1F-7D9D-49DC-A90F-D62F37DA2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675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D08C62-F5CD-414F-8874-F45825FA1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C05A-792A-4887-A9A0-5EAE930C439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C07415-175D-4856-80E6-B8CB41F5D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6347E3-0FBC-4090-B599-A5CEE446A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1F1F-7D9D-49DC-A90F-D62F37DA2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728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28983-D008-4325-89B0-B0B61CE43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BC91A-2AB7-4CA5-8896-A31E544B7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4682A1-008B-4816-BFA5-8C141232D4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6CA213-EF61-409F-8D98-592242449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C05A-792A-4887-A9A0-5EAE930C439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3F554-5412-4DD4-A696-CA861F0FF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08ACD4-B0EA-4434-B3ED-FDC714BD5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1F1F-7D9D-49DC-A90F-D62F37DA2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596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7E302-930F-4C33-9EAF-11AD68C8A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13E2F6-10C0-40BB-B050-23AC021302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B83862-06EA-406D-BA3D-E520153C97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05D6C1-C985-4818-B2C8-CE716300A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C05A-792A-4887-A9A0-5EAE930C439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4D2FC0-1A45-4A73-B0FF-419F96F18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B13E1E-0641-47EF-8A04-31E2BD164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1F1F-7D9D-49DC-A90F-D62F37DA2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77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FBB54D-489F-4A03-BD34-C122735C0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592701-8B45-4235-9218-84C720E9C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82A12-ACB4-473E-8324-43F829C78F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4FC05A-792A-4887-A9A0-5EAE930C439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ED0FE-B5FC-4713-94D2-3295D19864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8A5139-0A23-44CE-B33B-B6584739F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F1F1F-7D9D-49DC-A90F-D62F37DA2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367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DE8D1A5-D485-4764-AE58-7817D2DC8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96" y="869950"/>
            <a:ext cx="11487008" cy="51181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5057BD-93CD-4B7D-88FE-61ECDCC8E5B7}"/>
              </a:ext>
            </a:extLst>
          </p:cNvPr>
          <p:cNvSpPr txBox="1"/>
          <p:nvPr/>
        </p:nvSpPr>
        <p:spPr>
          <a:xfrm>
            <a:off x="1587500" y="1663700"/>
            <a:ext cx="41084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Missing Ticket number on main list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023DBC-DE19-4121-8859-06BC06DBCBC2}"/>
              </a:ext>
            </a:extLst>
          </p:cNvPr>
          <p:cNvSpPr txBox="1"/>
          <p:nvPr/>
        </p:nvSpPr>
        <p:spPr>
          <a:xfrm>
            <a:off x="243840" y="220103"/>
            <a:ext cx="1069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Comparing TTS X BC Ticketing main list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46D595-F9D4-4512-B1E0-A0D088E1ADBD}"/>
              </a:ext>
            </a:extLst>
          </p:cNvPr>
          <p:cNvSpPr txBox="1"/>
          <p:nvPr/>
        </p:nvSpPr>
        <p:spPr>
          <a:xfrm>
            <a:off x="1587500" y="1937380"/>
            <a:ext cx="41084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Assigned to in BC = Owner – leave as it is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3B6EF1-870E-4355-9AC6-7AFC5AE212CD}"/>
              </a:ext>
            </a:extLst>
          </p:cNvPr>
          <p:cNvSpPr txBox="1"/>
          <p:nvPr/>
        </p:nvSpPr>
        <p:spPr>
          <a:xfrm>
            <a:off x="1987550" y="5186399"/>
            <a:ext cx="41084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This is the “Username” who created the ticket - OK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B6491B-8260-43BD-AEC6-0F8F3A5A7862}"/>
              </a:ext>
            </a:extLst>
          </p:cNvPr>
          <p:cNvSpPr txBox="1"/>
          <p:nvPr/>
        </p:nvSpPr>
        <p:spPr>
          <a:xfrm>
            <a:off x="2051050" y="2526040"/>
            <a:ext cx="41084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This should be available on the main list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ACFFE6-4699-4ACC-9444-E3EA142681F2}"/>
              </a:ext>
            </a:extLst>
          </p:cNvPr>
          <p:cNvSpPr txBox="1"/>
          <p:nvPr/>
        </p:nvSpPr>
        <p:spPr>
          <a:xfrm>
            <a:off x="1828800" y="3107065"/>
            <a:ext cx="43624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This is the Customer Contact name – First and last name can be one info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DEEED9-1E64-4886-A6F0-BD370CB9D9F1}"/>
              </a:ext>
            </a:extLst>
          </p:cNvPr>
          <p:cNvSpPr txBox="1"/>
          <p:nvPr/>
        </p:nvSpPr>
        <p:spPr>
          <a:xfrm>
            <a:off x="1911350" y="2263812"/>
            <a:ext cx="41084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This is the Customer Contact name – Missing on BC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9E379A-918B-48AF-AF8D-FA7CCF03D065}"/>
              </a:ext>
            </a:extLst>
          </p:cNvPr>
          <p:cNvSpPr txBox="1"/>
          <p:nvPr/>
        </p:nvSpPr>
        <p:spPr>
          <a:xfrm>
            <a:off x="2984500" y="3988927"/>
            <a:ext cx="3175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Should be available on the main list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5A027D-8D3E-4D51-A8BB-36CF7E20168C}"/>
              </a:ext>
            </a:extLst>
          </p:cNvPr>
          <p:cNvSpPr txBox="1"/>
          <p:nvPr/>
        </p:nvSpPr>
        <p:spPr>
          <a:xfrm>
            <a:off x="2247900" y="4566147"/>
            <a:ext cx="3771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Should be available on the main list – not a mandatory field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C32ABE-7736-43A2-9C20-5B2BD02B7246}"/>
              </a:ext>
            </a:extLst>
          </p:cNvPr>
          <p:cNvSpPr txBox="1"/>
          <p:nvPr/>
        </p:nvSpPr>
        <p:spPr>
          <a:xfrm>
            <a:off x="7861300" y="1925310"/>
            <a:ext cx="41084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This is the Customer name – missing on main list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72CB95-FEC0-401E-BFE6-2B30807B0CF9}"/>
              </a:ext>
            </a:extLst>
          </p:cNvPr>
          <p:cNvSpPr txBox="1"/>
          <p:nvPr/>
        </p:nvSpPr>
        <p:spPr>
          <a:xfrm>
            <a:off x="7016750" y="2534910"/>
            <a:ext cx="46672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This is the time between date creation to close – it is missing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B62A9B4-B69E-435A-B8F6-6D0A668C337D}"/>
              </a:ext>
            </a:extLst>
          </p:cNvPr>
          <p:cNvSpPr txBox="1"/>
          <p:nvPr/>
        </p:nvSpPr>
        <p:spPr>
          <a:xfrm>
            <a:off x="7442200" y="2845455"/>
            <a:ext cx="46672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It is not available on BC but is ok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2CC862-5D0A-4AF2-9E89-2693A0CA22EE}"/>
              </a:ext>
            </a:extLst>
          </p:cNvPr>
          <p:cNvSpPr txBox="1"/>
          <p:nvPr/>
        </p:nvSpPr>
        <p:spPr>
          <a:xfrm>
            <a:off x="7172254" y="3107065"/>
            <a:ext cx="46672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It is not available on main list but is ok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896A20-189E-4111-BCC6-3F326C405A88}"/>
              </a:ext>
            </a:extLst>
          </p:cNvPr>
          <p:cNvSpPr txBox="1"/>
          <p:nvPr/>
        </p:nvSpPr>
        <p:spPr>
          <a:xfrm>
            <a:off x="8042204" y="4547557"/>
            <a:ext cx="37973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This comes from Sales Order#. Should be available on main list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643C8FC-3A34-4116-AFF1-F2A8AA6308C8}"/>
              </a:ext>
            </a:extLst>
          </p:cNvPr>
          <p:cNvSpPr txBox="1"/>
          <p:nvPr/>
        </p:nvSpPr>
        <p:spPr>
          <a:xfrm>
            <a:off x="7575550" y="2248833"/>
            <a:ext cx="41084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3992833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8023DBC-DE19-4121-8859-06BC06DBCBC2}"/>
              </a:ext>
            </a:extLst>
          </p:cNvPr>
          <p:cNvSpPr txBox="1"/>
          <p:nvPr/>
        </p:nvSpPr>
        <p:spPr>
          <a:xfrm>
            <a:off x="243840" y="220103"/>
            <a:ext cx="1069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BC Ticketing main list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0454FE-C195-43A4-A568-3B98F3D3E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554371"/>
            <a:ext cx="10218420" cy="517408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DADC736-D62F-421B-A10D-DF8471886279}"/>
              </a:ext>
            </a:extLst>
          </p:cNvPr>
          <p:cNvSpPr txBox="1"/>
          <p:nvPr/>
        </p:nvSpPr>
        <p:spPr>
          <a:xfrm>
            <a:off x="243840" y="804878"/>
            <a:ext cx="102184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100" dirty="0">
                <a:solidFill>
                  <a:srgbClr val="FF0000"/>
                </a:solidFill>
              </a:rPr>
              <a:t>Missing Ticket number on main list [should be the first item] and should have the link to enter on the ticket</a:t>
            </a:r>
          </a:p>
          <a:p>
            <a:pPr marL="171450" indent="-171450">
              <a:buFontTx/>
              <a:buChar char="-"/>
            </a:pPr>
            <a:r>
              <a:rPr lang="en-US" sz="1100" dirty="0">
                <a:solidFill>
                  <a:srgbClr val="FF0000"/>
                </a:solidFill>
              </a:rPr>
              <a:t>Missing ticket date here – it’s blank</a:t>
            </a:r>
          </a:p>
          <a:p>
            <a:pPr marL="171450" indent="-171450">
              <a:buFontTx/>
              <a:buChar char="-"/>
            </a:pPr>
            <a:r>
              <a:rPr lang="en-US" sz="1100" dirty="0">
                <a:solidFill>
                  <a:srgbClr val="FF0000"/>
                </a:solidFill>
              </a:rPr>
              <a:t>Complain type </a:t>
            </a:r>
            <a:r>
              <a:rPr lang="en-US" sz="1100" dirty="0">
                <a:solidFill>
                  <a:srgbClr val="FF0000"/>
                </a:solidFill>
                <a:sym typeface="Wingdings" panose="05000000000000000000" pitchFamily="2" charset="2"/>
              </a:rPr>
              <a:t> this is not a complaint type but “</a:t>
            </a:r>
            <a:r>
              <a:rPr lang="en-US" sz="1100" dirty="0">
                <a:solidFill>
                  <a:srgbClr val="FF0000"/>
                </a:solidFill>
              </a:rPr>
              <a:t>Ticket type” and needs to be a mandatory field</a:t>
            </a:r>
          </a:p>
          <a:p>
            <a:pPr marL="171450" indent="-171450">
              <a:buFontTx/>
              <a:buChar char="-"/>
            </a:pPr>
            <a:r>
              <a:rPr lang="en-US" sz="1100" dirty="0">
                <a:solidFill>
                  <a:srgbClr val="FF0000"/>
                </a:solidFill>
              </a:rPr>
              <a:t>Add Ticket topic after Ticket type</a:t>
            </a:r>
          </a:p>
        </p:txBody>
      </p:sp>
    </p:spTree>
    <p:extLst>
      <p:ext uri="{BB962C8B-B14F-4D97-AF65-F5344CB8AC3E}">
        <p14:creationId xmlns:p14="http://schemas.microsoft.com/office/powerpoint/2010/main" val="1976104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8023DBC-DE19-4121-8859-06BC06DBCBC2}"/>
              </a:ext>
            </a:extLst>
          </p:cNvPr>
          <p:cNvSpPr txBox="1"/>
          <p:nvPr/>
        </p:nvSpPr>
        <p:spPr>
          <a:xfrm>
            <a:off x="243840" y="220103"/>
            <a:ext cx="1069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BC Ticket by Ticket type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ADC736-D62F-421B-A10D-DF8471886279}"/>
              </a:ext>
            </a:extLst>
          </p:cNvPr>
          <p:cNvSpPr txBox="1"/>
          <p:nvPr/>
        </p:nvSpPr>
        <p:spPr>
          <a:xfrm>
            <a:off x="243840" y="804878"/>
            <a:ext cx="41084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100" dirty="0">
                <a:solidFill>
                  <a:srgbClr val="FF0000"/>
                </a:solidFill>
              </a:rPr>
              <a:t>Ticket type is according TTS and it is a mandatory field - OK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DD4953-24AE-4D0D-9870-33BE87A31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08" y="2095500"/>
            <a:ext cx="5338850" cy="28341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CAB058-EEFB-4EAA-978D-FB9407AD2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0260" y="2095500"/>
            <a:ext cx="6240780" cy="29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86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8023DBC-DE19-4121-8859-06BC06DBCBC2}"/>
              </a:ext>
            </a:extLst>
          </p:cNvPr>
          <p:cNvSpPr txBox="1"/>
          <p:nvPr/>
        </p:nvSpPr>
        <p:spPr>
          <a:xfrm>
            <a:off x="243840" y="220103"/>
            <a:ext cx="1069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BC Ticket by Troubleshooting Quality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ADC736-D62F-421B-A10D-DF8471886279}"/>
              </a:ext>
            </a:extLst>
          </p:cNvPr>
          <p:cNvSpPr txBox="1"/>
          <p:nvPr/>
        </p:nvSpPr>
        <p:spPr>
          <a:xfrm>
            <a:off x="243840" y="804878"/>
            <a:ext cx="113811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100" dirty="0">
                <a:solidFill>
                  <a:srgbClr val="FF0000"/>
                </a:solidFill>
              </a:rPr>
              <a:t>When pick Service ticket in BC automatically pops-up the TS quality fields but there is not spot to select this option</a:t>
            </a:r>
          </a:p>
          <a:p>
            <a:pPr marL="171450" indent="-171450">
              <a:buFontTx/>
              <a:buChar char="-"/>
            </a:pPr>
            <a:r>
              <a:rPr lang="en-US" sz="1100" dirty="0">
                <a:solidFill>
                  <a:srgbClr val="FF0000"/>
                </a:solidFill>
              </a:rPr>
              <a:t>Add “Troubleshooting Quality” to the “Complaint type” to be available on the main menu</a:t>
            </a:r>
          </a:p>
          <a:p>
            <a:pPr marL="171450" indent="-171450">
              <a:buFontTx/>
              <a:buChar char="-"/>
            </a:pPr>
            <a:r>
              <a:rPr lang="en-US" sz="1100" dirty="0">
                <a:solidFill>
                  <a:srgbClr val="FF0000"/>
                </a:solidFill>
              </a:rPr>
              <a:t>Remove Resolution from the General header and create a new sub header for: Issue, Note, resolution – these need to be big fields on the screen as in TSS - see here</a:t>
            </a:r>
          </a:p>
          <a:p>
            <a:pPr marL="171450" indent="-171450">
              <a:buFontTx/>
              <a:buChar char="-"/>
            </a:pPr>
            <a:endParaRPr lang="en-US" sz="1100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D82D02-06CC-4CC4-B5AC-10588348A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490" y="1693919"/>
            <a:ext cx="9357360" cy="494397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A4C82CC-5F6D-4F34-B639-34739AD546F8}"/>
              </a:ext>
            </a:extLst>
          </p:cNvPr>
          <p:cNvSpPr txBox="1"/>
          <p:nvPr/>
        </p:nvSpPr>
        <p:spPr>
          <a:xfrm>
            <a:off x="2707480" y="5295933"/>
            <a:ext cx="40171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Resolution field - leave only one resolution field [1000cc]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E82735-6EE0-4818-BB73-DE7859FCC57C}"/>
              </a:ext>
            </a:extLst>
          </p:cNvPr>
          <p:cNvSpPr txBox="1"/>
          <p:nvPr/>
        </p:nvSpPr>
        <p:spPr>
          <a:xfrm>
            <a:off x="1202531" y="5705305"/>
            <a:ext cx="25503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CAR [Yes/No] missing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D28B12-9177-470C-80B0-FE28C1BC8B48}"/>
              </a:ext>
            </a:extLst>
          </p:cNvPr>
          <p:cNvSpPr txBox="1"/>
          <p:nvPr/>
        </p:nvSpPr>
        <p:spPr>
          <a:xfrm>
            <a:off x="4318555" y="5705305"/>
            <a:ext cx="25503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CAR Notes [Open field] missing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B01113-3732-4AF7-BD24-1836E49B446A}"/>
              </a:ext>
            </a:extLst>
          </p:cNvPr>
          <p:cNvSpPr txBox="1"/>
          <p:nvPr/>
        </p:nvSpPr>
        <p:spPr>
          <a:xfrm>
            <a:off x="1183481" y="4276087"/>
            <a:ext cx="40171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Issue field needs to be big field [1000cc]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FDC012-102A-404A-B690-6C9A632B6A5F}"/>
              </a:ext>
            </a:extLst>
          </p:cNvPr>
          <p:cNvSpPr txBox="1"/>
          <p:nvPr/>
        </p:nvSpPr>
        <p:spPr>
          <a:xfrm>
            <a:off x="1012031" y="4813711"/>
            <a:ext cx="40171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Notes field needs to be big field and very visual [1000cc]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0FE7AC-B0D4-4928-A88D-D6763CD856A3}"/>
              </a:ext>
            </a:extLst>
          </p:cNvPr>
          <p:cNvSpPr txBox="1"/>
          <p:nvPr/>
        </p:nvSpPr>
        <p:spPr>
          <a:xfrm>
            <a:off x="7241381" y="4350161"/>
            <a:ext cx="40171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This is the customer contact name from Contact master</a:t>
            </a:r>
          </a:p>
        </p:txBody>
      </p:sp>
    </p:spTree>
    <p:extLst>
      <p:ext uri="{BB962C8B-B14F-4D97-AF65-F5344CB8AC3E}">
        <p14:creationId xmlns:p14="http://schemas.microsoft.com/office/powerpoint/2010/main" val="871314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8FFFD76-B9F0-4916-88CD-D19D58EA8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252" y="1955194"/>
            <a:ext cx="11467898" cy="49028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8023DBC-DE19-4121-8859-06BC06DBCBC2}"/>
              </a:ext>
            </a:extLst>
          </p:cNvPr>
          <p:cNvSpPr txBox="1"/>
          <p:nvPr/>
        </p:nvSpPr>
        <p:spPr>
          <a:xfrm>
            <a:off x="243840" y="220103"/>
            <a:ext cx="1069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BC Ticket by Troubleshooting Quality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ADC736-D62F-421B-A10D-DF8471886279}"/>
              </a:ext>
            </a:extLst>
          </p:cNvPr>
          <p:cNvSpPr txBox="1"/>
          <p:nvPr/>
        </p:nvSpPr>
        <p:spPr>
          <a:xfrm>
            <a:off x="243840" y="709628"/>
            <a:ext cx="113811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100" dirty="0">
                <a:solidFill>
                  <a:srgbClr val="FF0000"/>
                </a:solidFill>
              </a:rPr>
              <a:t>Remove resolution from the General are and create new field [500cc] on the bottom for this </a:t>
            </a:r>
          </a:p>
          <a:p>
            <a:pPr marL="171450" indent="-171450">
              <a:buFontTx/>
              <a:buChar char="-"/>
            </a:pPr>
            <a:r>
              <a:rPr lang="en-US" sz="1100" dirty="0">
                <a:solidFill>
                  <a:srgbClr val="FF0000"/>
                </a:solidFill>
              </a:rPr>
              <a:t>Review the layout and add the 3 fields [issue, Notes, Resolution] on a “spot” as it is the General, Select topics or contact information. You can call this “Details” </a:t>
            </a:r>
          </a:p>
          <a:p>
            <a:pPr marL="171450" indent="-171450">
              <a:buFontTx/>
              <a:buChar char="-"/>
            </a:pPr>
            <a:r>
              <a:rPr lang="en-US" sz="1100" dirty="0">
                <a:solidFill>
                  <a:srgbClr val="FF0000"/>
                </a:solidFill>
              </a:rPr>
              <a:t>Move Contact information after General because this is the sequence during use</a:t>
            </a:r>
          </a:p>
          <a:p>
            <a:pPr marL="171450" indent="-171450">
              <a:buFontTx/>
              <a:buChar char="-"/>
            </a:pPr>
            <a:r>
              <a:rPr lang="en-US" sz="1100" dirty="0">
                <a:solidFill>
                  <a:srgbClr val="FF0000"/>
                </a:solidFill>
              </a:rPr>
              <a:t>QC issue is missing the number before the description –this indicates how critical the issues are [we could create a new ticketing reason master if possible]</a:t>
            </a:r>
          </a:p>
          <a:p>
            <a:pPr marL="171450" indent="-171450">
              <a:buFontTx/>
              <a:buChar char="-"/>
            </a:pPr>
            <a:r>
              <a:rPr lang="en-US" sz="1100" dirty="0">
                <a:solidFill>
                  <a:srgbClr val="FF0000"/>
                </a:solidFill>
              </a:rPr>
              <a:t>Missing add CAR and CAR note after resolution field</a:t>
            </a:r>
          </a:p>
          <a:p>
            <a:pPr marL="171450" indent="-171450">
              <a:buFontTx/>
              <a:buChar char="-"/>
            </a:pPr>
            <a:r>
              <a:rPr lang="en-US" sz="1100" dirty="0">
                <a:solidFill>
                  <a:srgbClr val="FF0000"/>
                </a:solidFill>
              </a:rPr>
              <a:t>Remove “Attachments” form the bottom because is not working – leave the other one </a:t>
            </a:r>
          </a:p>
          <a:p>
            <a:pPr marL="171450" indent="-171450">
              <a:buFontTx/>
              <a:buChar char="-"/>
            </a:pPr>
            <a:r>
              <a:rPr lang="en-US" sz="1100" dirty="0">
                <a:solidFill>
                  <a:srgbClr val="FF0000"/>
                </a:solidFill>
              </a:rPr>
              <a:t>Once populate the SO the shipping date needs to come automatically</a:t>
            </a:r>
          </a:p>
          <a:p>
            <a:pPr marL="171450" indent="-171450">
              <a:buFontTx/>
              <a:buChar char="-"/>
            </a:pP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4C82CC-5F6D-4F34-B639-34739AD546F8}"/>
              </a:ext>
            </a:extLst>
          </p:cNvPr>
          <p:cNvSpPr txBox="1"/>
          <p:nvPr/>
        </p:nvSpPr>
        <p:spPr>
          <a:xfrm>
            <a:off x="8159750" y="5243881"/>
            <a:ext cx="37884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FF0000"/>
                </a:solidFill>
              </a:rPr>
              <a:t> Move this to other spot as it is in TTS – </a:t>
            </a:r>
            <a:r>
              <a:rPr lang="en-US" sz="1050">
                <a:solidFill>
                  <a:srgbClr val="FF0000"/>
                </a:solidFill>
              </a:rPr>
              <a:t>visual fields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5E2EAB-6ADB-4FE8-83BA-BC92CB7C8775}"/>
              </a:ext>
            </a:extLst>
          </p:cNvPr>
          <p:cNvSpPr/>
          <p:nvPr/>
        </p:nvSpPr>
        <p:spPr>
          <a:xfrm>
            <a:off x="8159750" y="4711700"/>
            <a:ext cx="3612948" cy="5715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249BE1-0C5E-4CD5-A123-204DE9BDB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750" t="18241" r="15677" b="34607"/>
          <a:stretch/>
        </p:blipFill>
        <p:spPr>
          <a:xfrm>
            <a:off x="10659110" y="2643448"/>
            <a:ext cx="128905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97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511</Words>
  <Application>Microsoft Office PowerPoint</Application>
  <PresentationFormat>Widescreen</PresentationFormat>
  <Paragraphs>41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Mariana Oliveira</dc:creator>
  <cp:lastModifiedBy>Mariana Oliveira</cp:lastModifiedBy>
  <cp:revision>2</cp:revision>
  <dcterms:created xsi:type="dcterms:W3CDTF">2022-03-29T17:29:12Z</dcterms:created>
  <dcterms:modified xsi:type="dcterms:W3CDTF">2022-03-29T20:45:40Z</dcterms:modified>
</cp:coreProperties>
</file>