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50" d="100"/>
          <a:sy n="150" d="100"/>
        </p:scale>
        <p:origin x="70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F3909-068C-155B-8FDF-9B3E90A7B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D62213-10D3-190C-5644-235401619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07A04-2EF6-2DEE-5EA8-F17FE513F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DADDF-150B-8127-08B3-38F711534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79ECD-3720-0900-0520-20809D011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826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43775-E6AD-A625-BB60-1EE607BA7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465696-67AC-D632-8C94-20CE81D1BC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26277-A54C-0D0A-FF6C-4283F7E64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755AE-051B-79AA-DE22-CCA56A2D6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42535-1732-1672-5FC8-DF3C27BE4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9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ABD71D-91CE-1D5E-FF93-9DDFB3B7CF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34B0DD-6E3F-650F-EC9A-ACDD057A3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86462-4063-B472-41FE-02FAC5B3F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0773E-4BF0-8312-C140-F4147D128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EAEE9-7413-E1DC-DBDD-D598494AC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4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3AC27-A844-CAD7-E1C8-C208AF767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32C68-B63B-DDF8-5A30-AD8B9AE03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23F18-4197-96FA-65B0-511236546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35529-E96E-947A-50E9-C0F04A71F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C4F00-DBA6-5F01-373D-080140C9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2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7741C-CEE6-B30F-7555-D8E2CADAD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9A51C-5981-2BAF-A7B4-FA8490B2D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26033-479D-C1F0-493B-0EC67C4ED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A2AB9-30BC-EC78-AFC9-293C84D6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77F18-FF34-A9C1-85E1-B98AF72B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26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597FF-4F56-370D-BE87-1AED922C0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8E85B-46CF-AFBC-6605-63CB6EB2D3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1D7B54-A409-CCCB-527B-E5258A775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580BB-2541-8E72-C004-64B86435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B4349F-FDDF-A913-166C-964ABD96B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FAEDF1-E258-9FD6-A9B4-FC3CD9995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57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CF3E5-F496-196E-26E7-2E97CB977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235CC2-FF42-07DA-D984-B0FA759EB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A8F84-EC69-29D3-98D6-2489075C1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81AC8B-4162-DCA2-509F-E31A58B2DB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9D6E2C-1BBB-09F4-C739-BD7042DCDA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27819E-4043-DC0C-C776-5D81BB753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3CB3E1-2202-D43C-4DC3-045BDC56E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80F579-3D67-72EB-2BF5-CC12D4214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998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418C2-E97C-77A4-13E7-E7C60A6F1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F39D12-035F-22A5-8696-6F3ED66E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ACBE49-1DF2-E22C-107E-3DF4DE856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C862F7-EA81-7BA5-4479-83199570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414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C3EBEA-2E91-03A5-44AD-CD79E5C57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CD09FD-DA45-460F-7D9B-817AE4ACA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1DE55-56FA-4A2B-E660-B33A9B3A8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319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1CFA0-AEBC-5D00-0468-E497A5D85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006BD-D278-7306-FDBD-C0EC20A38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2A619D-C6E6-3090-2F8C-FCF8DB152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1CB85F-AE1F-CDE1-8778-F276BB43C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62FE2C-9CDA-4315-F208-A4EEA16F0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54454-4F99-E79E-6B99-9C3ADDF4D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2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05F7D-387B-84BE-D83E-9CC5C611A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40E0CC-01B9-C81C-2E35-3278AF7900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534381-5ACC-BFDC-8FD1-C86AC0339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58E11-3E88-2149-2E81-34663AFB1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EB609D-5035-243D-10AC-BFCDBAF72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13650-2D42-E7A6-70DD-760A491EE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294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8CA21A-C637-DA42-1792-1A9E0E44D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33A47-845E-390C-8B9B-BD83E8358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830E4-A54C-8276-7DBB-6574166AC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9E36E-3A6D-4F58-A442-428A17B42030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FC380-4102-87AD-7339-6104BBCED5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DC983-81CB-9584-5C72-A99530817D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BB62A-2B8E-4F43-BF73-44B0F937E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55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932F1B-B2DC-F9D8-E4F3-03DE80B08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9556" y="1364098"/>
            <a:ext cx="3778630" cy="5421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B6510C-C181-3561-FEE0-0CF02D0D494C}"/>
              </a:ext>
            </a:extLst>
          </p:cNvPr>
          <p:cNvSpPr txBox="1"/>
          <p:nvPr/>
        </p:nvSpPr>
        <p:spPr>
          <a:xfrm>
            <a:off x="8019556" y="144986"/>
            <a:ext cx="377863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Current packing list calls all items from Assembly BOM and includes SN for serialized items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739A82-78A7-23C3-F523-D6DCD4339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385" y="1537091"/>
            <a:ext cx="3796146" cy="2687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16D609-BF74-E4E8-A27F-93BE8023905B}"/>
              </a:ext>
            </a:extLst>
          </p:cNvPr>
          <p:cNvSpPr txBox="1"/>
          <p:nvPr/>
        </p:nvSpPr>
        <p:spPr>
          <a:xfrm>
            <a:off x="105631" y="144987"/>
            <a:ext cx="3501169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Current Sales Order includes Kit Item + comment fields</a:t>
            </a:r>
          </a:p>
          <a:p>
            <a:r>
              <a:rPr lang="en-US" dirty="0"/>
              <a:t>SO calls price from kit level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A834EB-41E3-8974-8284-23E1CEFB0625}"/>
              </a:ext>
            </a:extLst>
          </p:cNvPr>
          <p:cNvSpPr txBox="1"/>
          <p:nvPr/>
        </p:nvSpPr>
        <p:spPr>
          <a:xfrm>
            <a:off x="4038873" y="144985"/>
            <a:ext cx="3501169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Current picking list calls all items from Assembly BOM and not from Production BOM</a:t>
            </a:r>
          </a:p>
          <a:p>
            <a:r>
              <a:rPr lang="en-US" dirty="0"/>
              <a:t>There is no SN for serialized items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3D5D37-B780-935A-D0EB-A423CE82E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03" y="1514216"/>
            <a:ext cx="3353263" cy="3781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1973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34C9269F-B420-7981-ED31-B0EA245A86BF}"/>
              </a:ext>
            </a:extLst>
          </p:cNvPr>
          <p:cNvSpPr txBox="1"/>
          <p:nvPr/>
        </p:nvSpPr>
        <p:spPr>
          <a:xfrm>
            <a:off x="8230457" y="144988"/>
            <a:ext cx="3855914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Packing list – updates are needed</a:t>
            </a:r>
          </a:p>
          <a:p>
            <a:endParaRPr lang="en-US" sz="1600" dirty="0"/>
          </a:p>
          <a:p>
            <a:r>
              <a:rPr lang="en-US" sz="1600" dirty="0"/>
              <a:t>Packing list will call the main item line from SO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00"/>
                </a:highlight>
              </a:rPr>
              <a:t>Add SN from production BOM to packing list  description for all Serialized items [can be more than one for each line]</a:t>
            </a:r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92D19E-464B-922F-C2DA-7CEFD57ACEC1}"/>
              </a:ext>
            </a:extLst>
          </p:cNvPr>
          <p:cNvSpPr txBox="1"/>
          <p:nvPr/>
        </p:nvSpPr>
        <p:spPr>
          <a:xfrm>
            <a:off x="105631" y="144987"/>
            <a:ext cx="3855914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Sales Order – no changes on template, but: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00"/>
                </a:highlight>
              </a:rPr>
              <a:t>Create new TPN for new kits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00"/>
                </a:highlight>
              </a:rPr>
              <a:t>Move Assembly BOM to production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00"/>
                </a:highlight>
              </a:rPr>
              <a:t>Add all comment fields to new TPN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00"/>
                </a:highlight>
              </a:rPr>
              <a:t>Move </a:t>
            </a:r>
            <a:r>
              <a:rPr lang="en-US" sz="1600" u="sng" dirty="0">
                <a:highlight>
                  <a:srgbClr val="FFFF00"/>
                </a:highlight>
              </a:rPr>
              <a:t>kit price </a:t>
            </a:r>
            <a:r>
              <a:rPr lang="en-US" sz="1600" dirty="0">
                <a:highlight>
                  <a:srgbClr val="FFFF00"/>
                </a:highlight>
              </a:rPr>
              <a:t>to item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00"/>
                </a:highlight>
              </a:rPr>
              <a:t>Redefine the Lead times [define promised date]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12023F-3543-BC0C-8B42-AD93340F97B5}"/>
              </a:ext>
            </a:extLst>
          </p:cNvPr>
          <p:cNvSpPr txBox="1"/>
          <p:nvPr/>
        </p:nvSpPr>
        <p:spPr>
          <a:xfrm>
            <a:off x="4168043" y="143706"/>
            <a:ext cx="3855914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Picking list – updates are needed</a:t>
            </a:r>
          </a:p>
          <a:p>
            <a:endParaRPr lang="en-US" sz="1600" dirty="0"/>
          </a:p>
          <a:p>
            <a:r>
              <a:rPr lang="en-US" sz="1600" dirty="0"/>
              <a:t>Picking list will call only the new item line from production BOM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00"/>
                </a:highlight>
              </a:rPr>
              <a:t>Add  SN from production BOM to picking list column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highlight>
                <a:srgbClr val="FFFF00"/>
              </a:highligh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A6CDCC-E34F-3A44-D4D7-328A4BA2E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764" y="2032000"/>
            <a:ext cx="3362381" cy="474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0F7EA4-5152-DE52-A3B1-A2C7632FC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689" y="2032000"/>
            <a:ext cx="4408768" cy="2043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CC19038-E5D9-05A0-5979-A223A50C4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564" y="2032000"/>
            <a:ext cx="3327476" cy="4271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9485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161</Words>
  <Application>Microsoft Office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Mariana Oliveira</dc:creator>
  <cp:lastModifiedBy>Mariana Oliveira</cp:lastModifiedBy>
  <cp:revision>3</cp:revision>
  <dcterms:created xsi:type="dcterms:W3CDTF">2022-08-12T13:49:00Z</dcterms:created>
  <dcterms:modified xsi:type="dcterms:W3CDTF">2022-08-12T14:40:29Z</dcterms:modified>
</cp:coreProperties>
</file>